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4" r:id="rId3"/>
    <p:sldId id="258" r:id="rId4"/>
    <p:sldId id="268" r:id="rId5"/>
    <p:sldId id="261" r:id="rId6"/>
    <p:sldId id="271" r:id="rId7"/>
    <p:sldId id="262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0428A-BC5D-7C92-1F98-41D024104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714F3-24D3-875E-DDDB-616F04FB4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B0014-F3CE-65FB-7E76-655B6FED7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01A9-B1D9-417B-AD84-2AE0815660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164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B8040-48CA-93BC-0750-EC1ACD7A3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117F9-D386-833F-F3B9-CD86FCF90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7696C-37C3-7975-66CE-664F8F710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A7DAD-16EF-412B-AA21-6BFDD5F675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85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10D3E-4C51-6507-8B58-ECD485046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8990A6-F2A9-0AF5-F6C3-8D51711DC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69353-5044-C461-21D2-8E891EE7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2918A-79EB-4C9F-8A08-4865658D59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310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0FDF-EE2C-FAAA-DF31-860D63E7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BB7E2-CD3A-8B91-A759-40E5063B4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04FCE-DF18-C541-B77B-75AD21766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10318-99BA-4EA4-9C79-4D7FE2A5E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8185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5445A-D106-DDBC-0CA1-9A632898F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211FB-9902-39EB-38C4-BF5DD2D44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13077-0007-9A6C-728C-C1EE5A824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AB608-BB27-4081-ABA0-C9DF667EC8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47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CA8802-6F40-021F-B0BF-0A52E3CF8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491BB1-0A65-BBC1-B089-615CD6C71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7CAEA77-C162-11D0-61EA-AE00588F7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55411-4F0F-452A-84E5-C584B47ED4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368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75C310F-AE09-E8C5-A896-1726C1C0B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A5501A3-D532-546F-D801-732D4397A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E6316C6-5F06-3844-9453-EFAB9AF56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52EDB-493E-46E4-89CF-F44969CE8D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417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811FEB7-CE05-3EA2-A926-8A973A93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D8BC7A8-B355-B6BD-D76D-8AAED0C03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5FF47E-AD3C-350C-6937-A914BA252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B2FB-2195-4B8F-AC05-639C7EB2C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7782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0F6F184-09E8-0078-CE51-EFCF9F05D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CB1E9A4-1310-1431-6B2B-314EC48C3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F13F10-674F-0DF4-6076-862C257D3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EE27-4150-4171-92D6-DDE70FC1F6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708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5F2373-2B3A-6CD6-7056-F06ED6EAA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E7AE52-EC28-07B8-CAEE-BDCD35E02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5E49E5-9AFC-C206-781E-2F17C6C02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BFCFE-464A-49A1-9B1D-9AF716B05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73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CED073-CEB1-4445-9B73-265BD917B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BEC0BA-7F76-3D6A-A742-506B495DA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B44B12-BA94-4591-9EDD-0557B3472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F35F7-6E51-4B52-A39F-DF6031A02D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51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AA28E28-BFC5-6349-F947-8978CFC308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348FC76-F860-4A1F-5979-B8CF3B452E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B32C3-78A5-AFA0-03E1-6F9C2CED7F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9C9A1-A562-B12B-C624-63A1EF2564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392DD-01F6-D4CB-0524-7D884C76A6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44FE65-00E4-4298-894D-26C77DAB9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B35CC9FF-8ABD-F16E-E1BD-C08D9ED155EB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43100" y="1556494"/>
            <a:ext cx="8305800" cy="3745011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Verse 1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Jesus, thy fulness give,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My soul and body bless;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Cleanse me from sin that I may live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life of holiness.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(repeat last 2 lines)</a:t>
            </a:r>
            <a:r>
              <a:rPr lang="en-AU" altLang="en-US" sz="4800" dirty="0">
                <a:cs typeface="Times New Roman" panose="02020603050405020304" pitchFamily="18" charset="0"/>
              </a:rPr>
              <a:t>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C98CD8E-7215-F67C-7797-BC9A815BA66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773238"/>
            <a:ext cx="9361488" cy="27892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In white, in white, walking in white;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makes me worthy through his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To walk with him in white.</a:t>
            </a:r>
          </a:p>
          <a:p>
            <a:pPr algn="ctr"/>
            <a:endParaRPr lang="en-US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59EED85C-FE89-F6BB-DFA2-11BEEED90D2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03388" y="1412875"/>
            <a:ext cx="8229600" cy="3529013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dirty="0">
                <a:cs typeface="Times New Roman" panose="02020603050405020304" pitchFamily="18" charset="0"/>
              </a:rPr>
              <a:t>Verse 2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With full salvation might,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My heart and mind make strong;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Help me to live and do the right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part with all that's wrong.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dirty="0">
                <a:solidFill>
                  <a:srgbClr val="FFFFFF"/>
                </a:solidFill>
                <a:cs typeface="Times New Roman" panose="02020603050405020304" pitchFamily="18" charset="0"/>
              </a:rPr>
              <a:t>(repeat last 2 lines)</a:t>
            </a:r>
            <a:endParaRPr lang="en-AU" altLang="en-US" sz="4000" dirty="0">
              <a:cs typeface="Times New Roman" panose="02020603050405020304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37C4029-BD26-2AC2-6300-8999706047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19300" y="1125538"/>
            <a:ext cx="8153400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In white, in white, walking in white;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He makes me worthy through his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To walk with him in white.</a:t>
            </a:r>
          </a:p>
          <a:p>
            <a:pPr algn="ctr"/>
            <a:endParaRPr lang="en-US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79102D0-F49D-39DA-68A0-435CC629CB77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03388" y="1268413"/>
            <a:ext cx="9288462" cy="43211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Give me full joy and peace,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Eternal inward rest;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Lead me to Calvary's holy feast,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There let my soul be blest.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3600">
                <a:solidFill>
                  <a:srgbClr val="FFFFFF"/>
                </a:solidFill>
                <a:cs typeface="Times New Roman" panose="02020603050405020304" pitchFamily="18" charset="0"/>
              </a:rPr>
              <a:t>(repeat last 2 lines</a:t>
            </a:r>
            <a:r>
              <a:rPr lang="en-AU" altLang="en-US">
                <a:solidFill>
                  <a:srgbClr val="FFFFFF"/>
                </a:solidFill>
                <a:cs typeface="Times New Roman" panose="02020603050405020304" pitchFamily="18" charset="0"/>
              </a:rPr>
              <a:t>)</a:t>
            </a:r>
            <a:endParaRPr lang="en-AU" altLang="en-US" sz="4000">
              <a:solidFill>
                <a:srgbClr val="FFFFFF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95D3093-B4B3-3D78-DA0F-7F0F81D559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19300" y="1125538"/>
            <a:ext cx="8153400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In white, in white, walking in white;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He makes me worthy through his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To walk with him in white.</a:t>
            </a:r>
          </a:p>
          <a:p>
            <a:pPr algn="ctr"/>
            <a:endParaRPr lang="en-US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5CFB5E1-5619-8F77-9112-B227F14B05E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81200" y="981075"/>
            <a:ext cx="8229600" cy="4319588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Verse 4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Saved from the power of sin,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Kept by thy grace secure,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Let all without and all within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Be pure, as thou art pure.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solidFill>
                  <a:srgbClr val="FFFFFF"/>
                </a:solidFill>
                <a:cs typeface="Times New Roman" panose="02020603050405020304" pitchFamily="18" charset="0"/>
              </a:rPr>
              <a:t>(repeat last 2 lines)</a:t>
            </a:r>
            <a:r>
              <a:rPr lang="en-AU" altLang="en-US" sz="3600"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2DB2E1A-C34F-1F50-799D-CD3C4683D9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19300" y="1125538"/>
            <a:ext cx="8153400" cy="4114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In white, in white, walking in white;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He makes me worthy through his blood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>
                <a:cs typeface="Times New Roman" panose="02020603050405020304" pitchFamily="18" charset="0"/>
              </a:rPr>
              <a:t>To walk with him in white.</a:t>
            </a:r>
          </a:p>
          <a:p>
            <a:pPr algn="ctr"/>
            <a:endParaRPr lang="en-US" altLang="en-US" sz="400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751BA85D-29E4-28D9-76D8-2DA64AC62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661025"/>
            <a:ext cx="41767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Jesus, thy fulness give </a:t>
            </a:r>
          </a:p>
          <a:p>
            <a:pPr eaLnBrk="1" hangingPunct="1"/>
            <a:r>
              <a:rPr lang="en-US" altLang="en-US" sz="1200"/>
              <a:t>William James Pearson (1832-1892)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254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303 – verse 1</dc:title>
  <dc:creator>Perth Fortress</dc:creator>
  <cp:lastModifiedBy>Narelle Wheaton</cp:lastModifiedBy>
  <cp:revision>12</cp:revision>
  <dcterms:created xsi:type="dcterms:W3CDTF">2000-02-11T03:32:05Z</dcterms:created>
  <dcterms:modified xsi:type="dcterms:W3CDTF">2023-08-02T05:58:13Z</dcterms:modified>
</cp:coreProperties>
</file>